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7" r:id="rId2"/>
    <p:sldId id="261" r:id="rId3"/>
    <p:sldId id="268" r:id="rId4"/>
    <p:sldId id="262" r:id="rId5"/>
    <p:sldId id="270" r:id="rId6"/>
    <p:sldId id="269" r:id="rId7"/>
    <p:sldId id="271" r:id="rId8"/>
    <p:sldId id="263" r:id="rId9"/>
    <p:sldId id="264" r:id="rId10"/>
    <p:sldId id="265" r:id="rId11"/>
    <p:sldId id="266" r:id="rId12"/>
    <p:sldId id="267" r:id="rId13"/>
    <p:sldId id="260" r:id="rId14"/>
    <p:sldId id="2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0E27-9502-404D-A8ED-658B8F1BEA6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4438A-CE27-480D-9A6E-8A91F5E58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849D0-8CD2-4DEF-9A9F-716C29D87850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23977-F5CE-48CC-AA24-17AE4C0407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851648" cy="1828800"/>
          </a:xfrm>
        </p:spPr>
        <p:txBody>
          <a:bodyPr>
            <a:noAutofit/>
          </a:bodyPr>
          <a:lstStyle/>
          <a:p>
            <a:r>
              <a:rPr lang="en-IE" sz="6000" dirty="0" err="1" smtClean="0">
                <a:solidFill>
                  <a:schemeClr val="tx1"/>
                </a:solidFill>
              </a:rPr>
              <a:t>Portlaoise</a:t>
            </a:r>
            <a:r>
              <a:rPr lang="en-IE" sz="6000" dirty="0" smtClean="0">
                <a:solidFill>
                  <a:schemeClr val="tx1"/>
                </a:solidFill>
              </a:rPr>
              <a:t/>
            </a:r>
            <a:br>
              <a:rPr lang="en-IE" sz="6000" dirty="0" smtClean="0">
                <a:solidFill>
                  <a:schemeClr val="tx1"/>
                </a:solidFill>
              </a:rPr>
            </a:br>
            <a:r>
              <a:rPr lang="en-IE" sz="6000" dirty="0" smtClean="0">
                <a:solidFill>
                  <a:schemeClr val="tx1"/>
                </a:solidFill>
              </a:rPr>
              <a:t>A National Demonstration Project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sz="3300" dirty="0" smtClean="0"/>
              <a:t>John Mulholland</a:t>
            </a:r>
          </a:p>
          <a:p>
            <a:r>
              <a:rPr lang="en-IE" sz="3300" dirty="0" smtClean="0"/>
              <a:t>Laois County Council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en-IE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Plans advanced for </a:t>
            </a:r>
            <a:r>
              <a:rPr lang="en-IE" dirty="0" err="1" smtClean="0"/>
              <a:t>Triogue</a:t>
            </a:r>
            <a:r>
              <a:rPr lang="en-IE" dirty="0" smtClean="0"/>
              <a:t> Cycle Way</a:t>
            </a:r>
          </a:p>
          <a:p>
            <a:r>
              <a:rPr lang="en-IE" dirty="0" smtClean="0"/>
              <a:t>Local Enterprise Office training for retail (</a:t>
            </a:r>
            <a:r>
              <a:rPr lang="en-IE" dirty="0" err="1" smtClean="0"/>
              <a:t>Brexit</a:t>
            </a:r>
            <a:r>
              <a:rPr lang="en-IE" dirty="0" smtClean="0"/>
              <a:t> and on-line challenges) </a:t>
            </a:r>
          </a:p>
          <a:p>
            <a:r>
              <a:rPr lang="en-IE" dirty="0" smtClean="0"/>
              <a:t>New Fort Protector mid summer Festival</a:t>
            </a:r>
          </a:p>
          <a:p>
            <a:r>
              <a:rPr lang="en-IE" dirty="0" smtClean="0"/>
              <a:t>Purchase of lands (c80 acres) at J17, </a:t>
            </a:r>
            <a:r>
              <a:rPr lang="en-IE" dirty="0" err="1" smtClean="0"/>
              <a:t>Togher</a:t>
            </a:r>
            <a:r>
              <a:rPr lang="en-IE" dirty="0" smtClean="0"/>
              <a:t> for Business and Employment</a:t>
            </a:r>
          </a:p>
          <a:p>
            <a:r>
              <a:rPr lang="en-IE" dirty="0" smtClean="0"/>
              <a:t>CPO for 3 derelict properties submitted to ABP , oral hearing has taken place and decision awaited.</a:t>
            </a:r>
          </a:p>
          <a:p>
            <a:r>
              <a:rPr lang="en-IE" dirty="0" smtClean="0"/>
              <a:t>Draft Plans for transformational regeneration of severely disadvantaged housing estates.</a:t>
            </a:r>
          </a:p>
          <a:p>
            <a:r>
              <a:rPr lang="en-IE" dirty="0" smtClean="0"/>
              <a:t>Appointment of Research Officer by LCC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Our view of what needs to be demonstrated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How working though and with people can bring back vitality to the Urban Core and lead to better community ownership</a:t>
            </a:r>
          </a:p>
          <a:p>
            <a:r>
              <a:rPr lang="en-IE" dirty="0" smtClean="0"/>
              <a:t>What a new sustainable and low carbon urban community and economy could look like,</a:t>
            </a:r>
          </a:p>
          <a:p>
            <a:r>
              <a:rPr lang="en-IE" dirty="0" smtClean="0"/>
              <a:t>How business and heritage can work together and are mutually beneficial</a:t>
            </a:r>
          </a:p>
          <a:p>
            <a:r>
              <a:rPr lang="en-IE" dirty="0" smtClean="0"/>
              <a:t>Can we entice people back to live in urban centres</a:t>
            </a:r>
          </a:p>
          <a:p>
            <a:r>
              <a:rPr lang="en-IE" dirty="0" smtClean="0"/>
              <a:t>How business clusters work in regional towns</a:t>
            </a:r>
          </a:p>
          <a:p>
            <a:r>
              <a:rPr lang="en-IE" dirty="0" smtClean="0"/>
              <a:t>Urban design and public realm, how it brings confidence to place and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How to successfully repurpose existing building stock</a:t>
            </a:r>
          </a:p>
          <a:p>
            <a:r>
              <a:rPr lang="en-IE" dirty="0" smtClean="0"/>
              <a:t>Can we demonstrate how to combine all our relevant resources and capacity to bring cohesion to large residential estates?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Our Proposals for funding under the URDF are...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4800" dirty="0" smtClean="0"/>
              <a:t>Confidential until Sept 28th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Excerpt from “A Vision for </a:t>
            </a:r>
            <a:r>
              <a:rPr lang="en-IE" dirty="0" err="1" smtClean="0"/>
              <a:t>PortLaoise</a:t>
            </a:r>
            <a:r>
              <a:rPr lang="en-IE" dirty="0" smtClean="0"/>
              <a:t>” a strategy for a better Town 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1400" i="1" u="sng" dirty="0" smtClean="0"/>
              <a:t>https://www.youtube.com/watch?v=CmMDbGe1YqE</a:t>
            </a:r>
            <a:endParaRPr lang="en-US" sz="1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en-IE" dirty="0" smtClean="0"/>
              <a:t>Why </a:t>
            </a:r>
            <a:r>
              <a:rPr lang="en-IE" dirty="0" err="1" smtClean="0"/>
              <a:t>Portlaoise</a:t>
            </a:r>
            <a:r>
              <a:rPr lang="en-IE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Town has experienced rapid growth in past 15 years            (&gt; 80%), now over 22,000</a:t>
            </a:r>
          </a:p>
          <a:p>
            <a:r>
              <a:rPr lang="en-IE" dirty="0" smtClean="0"/>
              <a:t>High % of people under 35 yrs....54% (</a:t>
            </a:r>
            <a:r>
              <a:rPr lang="en-IE" dirty="0" err="1" smtClean="0"/>
              <a:t>nat</a:t>
            </a:r>
            <a:r>
              <a:rPr lang="en-IE" dirty="0" smtClean="0"/>
              <a:t> </a:t>
            </a:r>
            <a:r>
              <a:rPr lang="en-IE" dirty="0" err="1" smtClean="0"/>
              <a:t>avge</a:t>
            </a:r>
            <a:r>
              <a:rPr lang="en-IE" dirty="0" smtClean="0"/>
              <a:t> 47%)</a:t>
            </a:r>
          </a:p>
          <a:p>
            <a:r>
              <a:rPr lang="en-IE" dirty="0" smtClean="0"/>
              <a:t>Evidence of “doughnut effect” in town centre, pop decline, vacant and derelict sites, challenging trading environment</a:t>
            </a:r>
          </a:p>
          <a:p>
            <a:r>
              <a:rPr lang="en-IE" dirty="0" smtClean="0"/>
              <a:t>Significant outward migration of workers (11,500 daily)</a:t>
            </a:r>
          </a:p>
          <a:p>
            <a:r>
              <a:rPr lang="en-IE" dirty="0" smtClean="0"/>
              <a:t>Reflective of outer archipelago of Towns like  </a:t>
            </a:r>
            <a:r>
              <a:rPr lang="en-IE" dirty="0" err="1" smtClean="0"/>
              <a:t>Navan</a:t>
            </a:r>
            <a:r>
              <a:rPr lang="en-IE" dirty="0" smtClean="0"/>
              <a:t>, Mullingar, </a:t>
            </a:r>
            <a:r>
              <a:rPr lang="en-IE" dirty="0" err="1" smtClean="0"/>
              <a:t>Tullamore</a:t>
            </a:r>
            <a:r>
              <a:rPr lang="en-IE" dirty="0" smtClean="0"/>
              <a:t>, Carlow etc.</a:t>
            </a:r>
          </a:p>
          <a:p>
            <a:r>
              <a:rPr lang="en-IE" dirty="0" smtClean="0"/>
              <a:t>Pressing need for intervention to bring cohesion to large residential estates (tenure management, community supports, training)</a:t>
            </a:r>
          </a:p>
          <a:p>
            <a:r>
              <a:rPr lang="en-IE" dirty="0" smtClean="0"/>
              <a:t>Integration of new communities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:\Tourism\Portlaoise Placemaking, Economic Development and Winning Back the Town Centre\Derelict Building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286667" cy="3471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For action</a:t>
            </a:r>
            <a:endParaRPr lang="en-US" sz="3600" dirty="0"/>
          </a:p>
        </p:txBody>
      </p:sp>
      <p:pic>
        <p:nvPicPr>
          <p:cNvPr id="4" name="Picture 2" descr="P:\Tourism\Portlaoise Placemaking, Economic Development and Winning Back the Town Centre\Derelict Buildings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08720"/>
            <a:ext cx="4887154" cy="533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People and Community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en-IE" dirty="0" smtClean="0"/>
              <a:t>Local consultation and engagement , participative plan making and place making</a:t>
            </a:r>
          </a:p>
          <a:p>
            <a:r>
              <a:rPr lang="en-IE" dirty="0" smtClean="0"/>
              <a:t>Listening</a:t>
            </a:r>
          </a:p>
          <a:p>
            <a:r>
              <a:rPr lang="en-IE" dirty="0" smtClean="0"/>
              <a:t>Capturing what people want to see in their own town as it expands towards a greater population</a:t>
            </a:r>
          </a:p>
          <a:p>
            <a:r>
              <a:rPr lang="en-IE" dirty="0" smtClean="0"/>
              <a:t>The establishment of a Town Team, town health check (energy, positivity and ownership)</a:t>
            </a:r>
          </a:p>
          <a:p>
            <a:r>
              <a:rPr lang="en-IE" dirty="0" smtClean="0"/>
              <a:t>Preparation of a Shared Vision and incorporation into the Statutory Local Area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:a16="http://schemas.microsoft.com/office/drawing/2014/main" xmlns="" xmlns:lc="http://schemas.openxmlformats.org/drawingml/2006/lockedCanvas" id="{67C63880-420F-7640-BD12-6DF14F0ED4C1}"/>
              </a:ext>
            </a:extLst>
          </p:cNvPr>
          <p:cNvPicPr/>
          <p:nvPr/>
        </p:nvPicPr>
        <p:blipFill>
          <a:blip r:embed="rId2" cstate="print"/>
          <a:srcRect t="15328"/>
          <a:stretch>
            <a:fillRect/>
          </a:stretch>
        </p:blipFill>
        <p:spPr>
          <a:xfrm>
            <a:off x="971600" y="1412776"/>
            <a:ext cx="720080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mulholland\AppData\Local\Microsoft\Windows\Temporary Internet Files\Content.Outlook\P1BTT0KR\20180705_141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0" y="908720"/>
            <a:ext cx="908901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Urban Greening on JFL Avenue</a:t>
            </a:r>
            <a:endParaRPr lang="en-US" dirty="0"/>
          </a:p>
        </p:txBody>
      </p:sp>
      <p:pic>
        <p:nvPicPr>
          <p:cNvPr id="1026" name="Picture 2" descr="C:\Users\jmulholland\Pictures\aerial view for JF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" y="1556792"/>
            <a:ext cx="9146382" cy="5144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Main elements of “A Vision for </a:t>
            </a:r>
            <a:r>
              <a:rPr lang="en-IE" dirty="0" err="1" smtClean="0"/>
              <a:t>Portlaoise</a:t>
            </a:r>
            <a:r>
              <a:rPr lang="en-IE" dirty="0" smtClean="0"/>
              <a:t> 2040 and Beyond”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23792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Policies and objectives align very closely with “Ireland 2040”</a:t>
            </a:r>
          </a:p>
          <a:p>
            <a:r>
              <a:rPr lang="en-IE" dirty="0" smtClean="0"/>
              <a:t>The creation of a low carbon Town Centre</a:t>
            </a:r>
          </a:p>
          <a:p>
            <a:r>
              <a:rPr lang="en-IE" dirty="0" smtClean="0"/>
              <a:t>A </a:t>
            </a:r>
            <a:r>
              <a:rPr lang="en-IE" dirty="0" err="1" smtClean="0"/>
              <a:t>walkable</a:t>
            </a:r>
            <a:r>
              <a:rPr lang="en-IE" dirty="0" smtClean="0"/>
              <a:t> Town Centre (Public Realm, Accessibility </a:t>
            </a:r>
          </a:p>
          <a:p>
            <a:r>
              <a:rPr lang="en-IE" dirty="0" smtClean="0"/>
              <a:t>Exposure of Cultural and Built Heritage</a:t>
            </a:r>
          </a:p>
          <a:p>
            <a:r>
              <a:rPr lang="en-IE" dirty="0" smtClean="0"/>
              <a:t>Development of the River </a:t>
            </a:r>
            <a:r>
              <a:rPr lang="en-IE" dirty="0" err="1" smtClean="0"/>
              <a:t>Triogue</a:t>
            </a:r>
            <a:r>
              <a:rPr lang="en-IE" dirty="0" smtClean="0"/>
              <a:t> </a:t>
            </a:r>
            <a:r>
              <a:rPr lang="en-IE" dirty="0" err="1" smtClean="0"/>
              <a:t>Blueway</a:t>
            </a:r>
            <a:r>
              <a:rPr lang="en-IE" dirty="0" smtClean="0"/>
              <a:t> for amenity and safe routes to school</a:t>
            </a:r>
          </a:p>
          <a:p>
            <a:r>
              <a:rPr lang="en-IE" dirty="0" smtClean="0"/>
              <a:t>The connection of the Old and New Town</a:t>
            </a:r>
          </a:p>
          <a:p>
            <a:r>
              <a:rPr lang="en-IE" dirty="0" smtClean="0"/>
              <a:t>Provision of Accommodation and Living in the Town Centre Area</a:t>
            </a:r>
          </a:p>
          <a:p>
            <a:r>
              <a:rPr lang="en-IE" dirty="0" smtClean="0"/>
              <a:t>Provide for working and better business in Town Centre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en-IE" dirty="0" smtClean="0"/>
              <a:t>What has been achieved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Vacancy/occupancy survey completed</a:t>
            </a:r>
          </a:p>
          <a:p>
            <a:r>
              <a:rPr lang="en-IE" dirty="0" smtClean="0"/>
              <a:t>Designs prepared for laneway improvements</a:t>
            </a:r>
          </a:p>
          <a:p>
            <a:r>
              <a:rPr lang="en-IE" dirty="0" smtClean="0"/>
              <a:t>Tenders invited for new </a:t>
            </a:r>
            <a:r>
              <a:rPr lang="en-IE" dirty="0" err="1" smtClean="0"/>
              <a:t>Portlaoise</a:t>
            </a:r>
            <a:r>
              <a:rPr lang="en-IE" dirty="0" smtClean="0"/>
              <a:t> Library on Main Street</a:t>
            </a:r>
          </a:p>
          <a:p>
            <a:r>
              <a:rPr lang="en-IE" dirty="0" smtClean="0"/>
              <a:t>Heritage works on Old Fort Protector Wall and St Peters Graveyard</a:t>
            </a:r>
          </a:p>
          <a:p>
            <a:r>
              <a:rPr lang="en-IE" dirty="0" smtClean="0"/>
              <a:t>Purchase of vacant and derelict buildings</a:t>
            </a:r>
          </a:p>
          <a:p>
            <a:r>
              <a:rPr lang="en-IE" dirty="0" smtClean="0"/>
              <a:t>Progress on relocation of Courthouse to new Campus</a:t>
            </a:r>
          </a:p>
          <a:p>
            <a:r>
              <a:rPr lang="en-IE" dirty="0" smtClean="0"/>
              <a:t>Plans being advanced for Old Convent Site (ACA)</a:t>
            </a:r>
          </a:p>
          <a:p>
            <a:r>
              <a:rPr lang="en-IE" dirty="0" smtClean="0"/>
              <a:t>Plans being advanced for additional car and bicycle parking beside </a:t>
            </a:r>
            <a:r>
              <a:rPr lang="en-IE" dirty="0" err="1" smtClean="0"/>
              <a:t>Portlaoise</a:t>
            </a:r>
            <a:r>
              <a:rPr lang="en-IE" dirty="0" smtClean="0"/>
              <a:t> Railway Station</a:t>
            </a:r>
          </a:p>
          <a:p>
            <a:r>
              <a:rPr lang="en-IE" dirty="0" smtClean="0"/>
              <a:t>New Circular Relief Road proceeding to 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563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Portlaoise A National Demonstration Project</vt:lpstr>
      <vt:lpstr>Why Portlaoise ?</vt:lpstr>
      <vt:lpstr>Slide 3</vt:lpstr>
      <vt:lpstr>People and Community Participation</vt:lpstr>
      <vt:lpstr>Slide 5</vt:lpstr>
      <vt:lpstr>Slide 6</vt:lpstr>
      <vt:lpstr>Urban Greening on JFL Avenue</vt:lpstr>
      <vt:lpstr>Main elements of “A Vision for Portlaoise 2040 and Beyond”</vt:lpstr>
      <vt:lpstr>What has been achieved so far?</vt:lpstr>
      <vt:lpstr>Continued</vt:lpstr>
      <vt:lpstr>Our view of what needs to be demonstrated </vt:lpstr>
      <vt:lpstr>Continued</vt:lpstr>
      <vt:lpstr>Our Proposals for funding under the URDF are...</vt:lpstr>
      <vt:lpstr>Excerpt from “A Vision for PortLaoise” a strategy for a better Town Centre</vt:lpstr>
    </vt:vector>
  </TitlesOfParts>
  <Company>Laois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Portlaoise A National Demonstration Project</dc:title>
  <dc:creator>jmulholland</dc:creator>
  <cp:lastModifiedBy>lmurphy</cp:lastModifiedBy>
  <cp:revision>26</cp:revision>
  <dcterms:created xsi:type="dcterms:W3CDTF">2018-07-05T09:44:22Z</dcterms:created>
  <dcterms:modified xsi:type="dcterms:W3CDTF">2018-07-23T10:18:29Z</dcterms:modified>
</cp:coreProperties>
</file>